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Proxima Nova"/>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italic.fntdata"/><Relationship Id="rId50" Type="http://schemas.openxmlformats.org/officeDocument/2006/relationships/font" Target="fonts/ProximaNova-bold.fntdata"/><Relationship Id="rId52"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2.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a:t>
            </a:r>
            <a:r>
              <a:rPr lang="ja" sz="1200" u="sng"/>
              <a:t>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pic>
        <p:nvPicPr>
          <p:cNvPr id="174" name="Google Shape;174;p33"/>
          <p:cNvPicPr preferRelativeResize="0"/>
          <p:nvPr/>
        </p:nvPicPr>
        <p:blipFill>
          <a:blip r:embed="rId4">
            <a:alphaModFix/>
          </a:blip>
          <a:stretch>
            <a:fillRect/>
          </a:stretch>
        </p:blipFill>
        <p:spPr>
          <a:xfrm>
            <a:off x="4949346" y="2044588"/>
            <a:ext cx="4042250" cy="1022175"/>
          </a:xfrm>
          <a:prstGeom prst="rect">
            <a:avLst/>
          </a:prstGeom>
          <a:noFill/>
          <a:ln>
            <a:noFill/>
          </a:ln>
        </p:spPr>
      </p:pic>
      <p:sp>
        <p:nvSpPr>
          <p:cNvPr id="175" name="Google Shape;175;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